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91" r:id="rId25"/>
    <p:sldId id="287" r:id="rId26"/>
    <p:sldId id="28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1" Type="http://schemas.openxmlformats.org/officeDocument/2006/relationships/tags" Target="../tags/tag3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openxmlformats.org/officeDocument/2006/relationships/image" Target="../media/image24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277636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 on </a:t>
            </a:r>
            <a:br>
              <a:rPr kumimoji="1" lang="en-US" altLang="ja-JP" dirty="0" smtClean="0"/>
            </a:br>
            <a:r>
              <a:rPr kumimoji="1" lang="en-US" altLang="ja-JP" dirty="0" smtClean="0"/>
              <a:t>symmetric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887007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1420726"/>
                <a:gridCol w="142072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Poseidon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13176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on detected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251168"/>
              </p:ext>
            </p:extLst>
          </p:nvPr>
        </p:nvGraphicFramePr>
        <p:xfrm>
          <a:off x="906711" y="2636912"/>
          <a:ext cx="683364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20550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Poseidon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63888" y="2290905"/>
            <a:ext cx="5112568" cy="36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endParaRPr lang="en-US" sz="2000" b="0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endParaRPr lang="en-US" sz="2000" b="0" dirty="0">
              <a:solidFill>
                <a:srgbClr val="002060"/>
              </a:solidFill>
              <a:effectLst/>
            </a:endParaRPr>
          </a:p>
          <a:p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06481"/>
            <a:ext cx="3537858" cy="1714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" y="4508292"/>
            <a:ext cx="3554869" cy="15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0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0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blipFill rotWithShape="0">
                <a:blip r:embed="rId2"/>
                <a:stretch>
                  <a:fillRect l="-1151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1780</TotalTime>
  <Words>871</Words>
  <Application>Microsoft Office PowerPoint</Application>
  <PresentationFormat>On-screen Show (4:3)</PresentationFormat>
  <Paragraphs>267</Paragraphs>
  <Slides>26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129</cp:revision>
  <dcterms:created xsi:type="dcterms:W3CDTF">2011-04-28T06:19:25Z</dcterms:created>
  <dcterms:modified xsi:type="dcterms:W3CDTF">2015-03-04T10:20:55Z</dcterms:modified>
</cp:coreProperties>
</file>